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0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63" r:id="rId13"/>
    <p:sldId id="265" r:id="rId14"/>
    <p:sldId id="266" r:id="rId15"/>
    <p:sldId id="267" r:id="rId16"/>
    <p:sldId id="268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3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79712" y="213285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188640"/>
            <a:ext cx="8964488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Презентация к уроку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Народное творчество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учащихся фольклорного отделения. 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Весенние обряды и праздники: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Вербное воскресенье, Пасха.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Барышникова Вероника Андреевна,</a:t>
            </a: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Преподаватель по классу фольклора </a:t>
            </a: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ДМШ № 24 Кировского района г. Казани.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девочка на качеле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4008" y="0"/>
            <a:ext cx="4499992" cy="4588787"/>
          </a:xfrm>
        </p:spPr>
      </p:pic>
      <p:pic>
        <p:nvPicPr>
          <p:cNvPr id="8" name="Рисунок 7" descr="у качел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644008" cy="45643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3528" y="4869160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пасху устанавливали качели. Качели были одним из любимых развлечений во время Пасхальных гуляний. К качелям собирались не только молодые люди, но и взрослые. </a:t>
            </a:r>
          </a:p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яйца катаю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932040" cy="3182112"/>
          </a:xfrm>
        </p:spPr>
      </p:pic>
      <p:pic>
        <p:nvPicPr>
          <p:cNvPr id="5" name="Рисунок 4" descr="катают яйца с горк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0"/>
            <a:ext cx="4211960" cy="56248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512" y="3501008"/>
            <a:ext cx="460851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Пасху, конечно же играли. Крашеные яйца использовали для различных игр на улице. Например, их ставили в ряд и сбивали с определенного расстояния мячом, сшитым из ткани. </a:t>
            </a:r>
          </a:p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-612576" y="260649"/>
            <a:ext cx="9756576" cy="3528391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ts val="288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Катание яиц – старинная забава на Пасху. </a:t>
            </a:r>
          </a:p>
          <a:p>
            <a:pPr algn="ctr">
              <a:lnSpc>
                <a:spcPts val="288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этой  игры сооружается невысокая горка, становится  желобок. </a:t>
            </a:r>
          </a:p>
          <a:p>
            <a:pPr algn="ctr">
              <a:lnSpc>
                <a:spcPts val="288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Дети по очереди запускают свои  пасхальные яйца.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288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Чье яйцо укатится дальше всех,  тот и выиграл. </a:t>
            </a:r>
          </a:p>
          <a:p>
            <a:pPr algn="ctr">
              <a:lnSpc>
                <a:spcPts val="288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Победитель может забрать все  «проигравшие» яйца себе.  </a:t>
            </a:r>
          </a:p>
          <a:p>
            <a:pPr algn="ctr">
              <a:lnSpc>
                <a:spcPts val="288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Есть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ругой вариант этой игры.</a:t>
            </a:r>
          </a:p>
          <a:p>
            <a:pPr algn="ctr">
              <a:lnSpc>
                <a:spcPts val="288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На спуске с желобка кладутся призы  (сладости, яйца),   </a:t>
            </a:r>
          </a:p>
          <a:p>
            <a:pPr algn="ctr">
              <a:lnSpc>
                <a:spcPts val="288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скатывающееся яйцо задевает какой-то приз, то хозяин яйца забирает приз себе.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12 слай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789040"/>
            <a:ext cx="8572500" cy="278626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79512" y="260648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476672"/>
            <a:ext cx="87129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Домашнее </a:t>
            </a:r>
            <a:r>
              <a:rPr lang="ru-RU" sz="2400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задание</a:t>
            </a:r>
            <a:endParaRPr lang="ru-RU" sz="2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Ответь </a:t>
            </a:r>
            <a:r>
              <a:rPr lang="ru-RU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на вопросы</a:t>
            </a:r>
            <a:r>
              <a:rPr lang="ru-RU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mi-NZ" sz="2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1. Какой праздник предшествует Пасхе</a:t>
            </a:r>
            <a:r>
              <a:rPr lang="mi-NZ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2. Что делали с веточками вербы</a:t>
            </a:r>
            <a:r>
              <a:rPr lang="mi-NZ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3. Пасха относится к числу «переходящих» праздников</a:t>
            </a:r>
            <a:r>
              <a:rPr lang="mi-NZ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/>
            <a:r>
              <a:rPr lang="ru-RU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3. Как готовятся к Пасхе</a:t>
            </a:r>
            <a:r>
              <a:rPr lang="en-GB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2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4. Символом чего является яйцо</a:t>
            </a:r>
            <a:r>
              <a:rPr lang="mi-NZ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5. Какие пасхальные забавы, игры, вы знаете</a:t>
            </a:r>
            <a:r>
              <a:rPr lang="mi-NZ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ru-RU" sz="2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ru-RU" sz="2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ru-RU" sz="2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пасибо за внимани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верба.png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lum bright="27000" contrast="-44000"/>
          </a:blip>
          <a:stretch>
            <a:fillRect/>
          </a:stretch>
        </p:blipFill>
        <p:spPr>
          <a:xfrm>
            <a:off x="0" y="0"/>
            <a:ext cx="9144000" cy="7029400"/>
          </a:xfrm>
        </p:spPr>
      </p:pic>
      <p:sp>
        <p:nvSpPr>
          <p:cNvPr id="7" name="TextBox 6"/>
          <p:cNvSpPr txBox="1"/>
          <p:nvPr/>
        </p:nvSpPr>
        <p:spPr>
          <a:xfrm>
            <a:off x="1331640" y="332656"/>
            <a:ext cx="69847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Пасха – один из самых больших  и важных праздников для христиан. За неделю до Пасхи, в воскресенье, празднуется праздник, который называется – </a:t>
            </a:r>
            <a: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Вербное воскресенье. </a:t>
            </a:r>
            <a:endParaRPr lang="ru-RU" sz="40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дети с вербой.png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lum bright="10000" contrast="-1000"/>
          </a:blip>
          <a:stretch>
            <a:fillRect/>
          </a:stretch>
        </p:blipFill>
        <p:spPr>
          <a:xfrm>
            <a:off x="2195736" y="3068960"/>
            <a:ext cx="4968552" cy="3528392"/>
          </a:xfrm>
        </p:spPr>
      </p:pic>
      <p:sp>
        <p:nvSpPr>
          <p:cNvPr id="5" name="TextBox 4"/>
          <p:cNvSpPr txBox="1"/>
          <p:nvPr/>
        </p:nvSpPr>
        <p:spPr>
          <a:xfrm>
            <a:off x="323528" y="0"/>
            <a:ext cx="882047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Ветки вербы красиво завязывали букетом и брали с собой в церковь. Ветки приносили в дом и красиво подвязав, ставили в тот угол, где находилась икона. Веточки вербы оставались в доме целый год. 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Весной, во время первого выгона скота, ими хлестали скотину, чтобы возвращалась домой, или клали их в корзину гусыни, сидящей на яйцах.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вербочка.jpg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lum bright="28000" contrast="-39000"/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0" y="260648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Вербное воскресенье предшествует древнейшему и самому важному празднику православных народов - 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Пасхе.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Праздник установлен в честь Воскресения Иисуса Христа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endParaRPr lang="ru-RU" sz="32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настоящее время дата Пасхи  каждый конкретный  год исчисляется по лунно-солнечному календарю, что делает Пасху переходящим праздником.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467600" cy="599728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К Пасхе готовились, начиная с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Великого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или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Чистого Четверга.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В этот день  люди тщательно убирались в доме, стирали и старались сшить к празднику новую одежду. Перед самой Пасхой  принято мыться и топить баню, чтобы встретить Пасху в чистоте. </a:t>
            </a:r>
          </a:p>
          <a:p>
            <a:pPr algn="ctr">
              <a:buNone/>
            </a:pPr>
            <a:endParaRPr lang="ru-RU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уборка чистый четверг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3212976"/>
            <a:ext cx="6120680" cy="3001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кулич пеку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3600982" cy="4293096"/>
          </a:xfrm>
        </p:spPr>
      </p:pic>
      <p:pic>
        <p:nvPicPr>
          <p:cNvPr id="7" name="Рисунок 6" descr="яйца крася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9" y="0"/>
            <a:ext cx="5580112" cy="42930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4437112"/>
            <a:ext cx="9144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Накануне праздника во всех домах красили яйца луковой шелухой, краской, пекли куличи, мелкие мучные изделия в виде барашков, петушков, медовые пряники.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собирают яйц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2708920"/>
            <a:ext cx="6034617" cy="3417243"/>
          </a:xfrm>
        </p:spPr>
      </p:pic>
      <p:sp>
        <p:nvSpPr>
          <p:cNvPr id="5" name="TextBox 4"/>
          <p:cNvSpPr txBox="1"/>
          <p:nvPr/>
        </p:nvSpPr>
        <p:spPr>
          <a:xfrm>
            <a:off x="611560" y="260648"/>
            <a:ext cx="7992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праздничное утро, дети, в сопровождении своих родителей или бабушек и дедушек ходили по домам, собирали яйца и конфеты.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входе в дом, дети приветствовали хозяев словами – «Христос Воскрес», а хозяева отвечали им – «Воистину Воскрес».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Ребенка, который первым заходил в дом, обязательно усаживали на подушку, заставляли чирикать как птичка, чтобы у хозяев неслись куры. Первому ребенку давали два яичка. Считалось, что яйцо, крашенное на Пасху, обладало магической силой. Оно могло помочь во время пожара и при поисках скота. Яйцо – это символ жизни.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обложка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2636912"/>
            <a:ext cx="6480720" cy="3672408"/>
          </a:xfr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крашены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499992" cy="3429000"/>
          </a:xfrm>
        </p:spPr>
      </p:pic>
      <p:pic>
        <p:nvPicPr>
          <p:cNvPr id="5" name="Рисунок 4" descr="луковы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0"/>
            <a:ext cx="4644008" cy="3429000"/>
          </a:xfrm>
          <a:prstGeom prst="rect">
            <a:avLst/>
          </a:prstGeom>
        </p:spPr>
      </p:pic>
      <p:pic>
        <p:nvPicPr>
          <p:cNvPr id="6" name="Рисунок 5" descr="яйца крашеные шелухой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429000"/>
            <a:ext cx="4499992" cy="3429000"/>
          </a:xfrm>
          <a:prstGeom prst="rect">
            <a:avLst/>
          </a:prstGeom>
        </p:spPr>
      </p:pic>
      <p:pic>
        <p:nvPicPr>
          <p:cNvPr id="7" name="Рисунок 6" descr="яйца расписные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3429000"/>
            <a:ext cx="4644008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692</TotalTime>
  <Words>538</Words>
  <Application>Microsoft Office PowerPoint</Application>
  <PresentationFormat>Экран (4:3)</PresentationFormat>
  <Paragraphs>46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Эркер</vt:lpstr>
      <vt:lpstr>Трек</vt:lpstr>
      <vt:lpstr>Тема Office</vt:lpstr>
      <vt:lpstr>Обычная</vt:lpstr>
      <vt:lpstr>Слайд 1</vt:lpstr>
      <vt:lpstr>Слайд 2</vt:lpstr>
      <vt:lpstr>Слайд 3</vt:lpstr>
      <vt:lpstr>Слайд 4</vt:lpstr>
      <vt:lpstr>Слайд 5</vt:lpstr>
      <vt:lpstr>Слайд 6</vt:lpstr>
      <vt:lpstr> </vt:lpstr>
      <vt:lpstr>Ребенка, который первым заходил в дом, обязательно усаживали на подушку, заставляли чирикать как птичка, чтобы у хозяев неслись куры. Первому ребенку давали два яичка. Считалось, что яйцо, крашенное на Пасху, обладало магической силой. Оно могло помочь во время пожара и при поисках скота. Яйцо – это символ жизни.  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84</cp:revision>
  <dcterms:created xsi:type="dcterms:W3CDTF">2020-03-31T10:12:34Z</dcterms:created>
  <dcterms:modified xsi:type="dcterms:W3CDTF">2020-04-02T14:19:21Z</dcterms:modified>
</cp:coreProperties>
</file>